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68" r:id="rId3"/>
    <p:sldId id="257" r:id="rId4"/>
    <p:sldId id="266" r:id="rId5"/>
    <p:sldId id="267" r:id="rId6"/>
    <p:sldId id="269" r:id="rId7"/>
    <p:sldId id="259" r:id="rId8"/>
    <p:sldId id="260" r:id="rId9"/>
    <p:sldId id="261" r:id="rId10"/>
    <p:sldId id="262" r:id="rId11"/>
    <p:sldId id="265" r:id="rId12"/>
    <p:sldId id="270" r:id="rId1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504" autoAdjust="0"/>
    <p:restoredTop sz="94660"/>
  </p:normalViewPr>
  <p:slideViewPr>
    <p:cSldViewPr snapToGrid="0">
      <p:cViewPr>
        <p:scale>
          <a:sx n="83" d="100"/>
          <a:sy n="83" d="100"/>
        </p:scale>
        <p:origin x="1592" y="9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0900BEB-45E9-434C-90ED-768DDE2EB240}" type="doc">
      <dgm:prSet loTypeId="urn:microsoft.com/office/officeart/2005/8/layout/venn3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77170830-B5C6-4627-A5BA-27B2C71B5928}">
      <dgm:prSet phldrT="[Text]"/>
      <dgm:spPr/>
      <dgm:t>
        <a:bodyPr/>
        <a:lstStyle/>
        <a:p>
          <a:r>
            <a:rPr lang="en-US" dirty="0"/>
            <a:t>Plan</a:t>
          </a:r>
        </a:p>
      </dgm:t>
    </dgm:pt>
    <dgm:pt modelId="{FE8B5DC3-5DE1-4FC5-8F9F-310D56B620E1}" type="parTrans" cxnId="{401CDADD-6A7D-491E-986B-116EF2F938A9}">
      <dgm:prSet/>
      <dgm:spPr/>
      <dgm:t>
        <a:bodyPr/>
        <a:lstStyle/>
        <a:p>
          <a:endParaRPr lang="en-US"/>
        </a:p>
      </dgm:t>
    </dgm:pt>
    <dgm:pt modelId="{988913AE-8BD2-4007-94C3-DA71372A25C9}" type="sibTrans" cxnId="{401CDADD-6A7D-491E-986B-116EF2F938A9}">
      <dgm:prSet/>
      <dgm:spPr/>
      <dgm:t>
        <a:bodyPr/>
        <a:lstStyle/>
        <a:p>
          <a:endParaRPr lang="en-US"/>
        </a:p>
      </dgm:t>
    </dgm:pt>
    <dgm:pt modelId="{10CE1251-5C62-4E40-98FE-9D6A7059A9C9}">
      <dgm:prSet phldrT="[Text]"/>
      <dgm:spPr/>
      <dgm:t>
        <a:bodyPr/>
        <a:lstStyle/>
        <a:p>
          <a:r>
            <a:rPr lang="en-US" dirty="0"/>
            <a:t>Motivation</a:t>
          </a:r>
        </a:p>
      </dgm:t>
    </dgm:pt>
    <dgm:pt modelId="{5DE105B0-A21E-4A0D-AE11-57C47A0175DB}" type="parTrans" cxnId="{DB390DC0-CD49-431D-9BDE-472A5DF27CEF}">
      <dgm:prSet/>
      <dgm:spPr/>
      <dgm:t>
        <a:bodyPr/>
        <a:lstStyle/>
        <a:p>
          <a:endParaRPr lang="en-US"/>
        </a:p>
      </dgm:t>
    </dgm:pt>
    <dgm:pt modelId="{B7268DCD-2EC5-4012-9CFE-FACDF114F6D0}" type="sibTrans" cxnId="{DB390DC0-CD49-431D-9BDE-472A5DF27CEF}">
      <dgm:prSet/>
      <dgm:spPr/>
      <dgm:t>
        <a:bodyPr/>
        <a:lstStyle/>
        <a:p>
          <a:endParaRPr lang="en-US"/>
        </a:p>
      </dgm:t>
    </dgm:pt>
    <dgm:pt modelId="{71F1F177-4433-4C15-83A9-22CCA307003E}">
      <dgm:prSet phldrT="[Text]"/>
      <dgm:spPr/>
      <dgm:t>
        <a:bodyPr/>
        <a:lstStyle/>
        <a:p>
          <a:r>
            <a:rPr lang="en-US" dirty="0"/>
            <a:t>Strength</a:t>
          </a:r>
        </a:p>
      </dgm:t>
    </dgm:pt>
    <dgm:pt modelId="{0CDC026E-86DA-4281-A0BC-AD629F571CAF}" type="parTrans" cxnId="{C540BFC7-376E-4899-96AA-4E84A1259269}">
      <dgm:prSet/>
      <dgm:spPr/>
      <dgm:t>
        <a:bodyPr/>
        <a:lstStyle/>
        <a:p>
          <a:endParaRPr lang="en-US"/>
        </a:p>
      </dgm:t>
    </dgm:pt>
    <dgm:pt modelId="{148A642A-62B1-470C-AD1C-98A3FF481847}" type="sibTrans" cxnId="{C540BFC7-376E-4899-96AA-4E84A1259269}">
      <dgm:prSet/>
      <dgm:spPr/>
      <dgm:t>
        <a:bodyPr/>
        <a:lstStyle/>
        <a:p>
          <a:endParaRPr lang="en-US"/>
        </a:p>
      </dgm:t>
    </dgm:pt>
    <dgm:pt modelId="{F259C25B-7E01-463C-A984-2E1005FCE3FB}">
      <dgm:prSet phldrT="[Text]"/>
      <dgm:spPr/>
      <dgm:t>
        <a:bodyPr/>
        <a:lstStyle/>
        <a:p>
          <a:r>
            <a:rPr lang="en-US" dirty="0"/>
            <a:t>Endurance</a:t>
          </a:r>
        </a:p>
      </dgm:t>
    </dgm:pt>
    <dgm:pt modelId="{79C97EE6-D6FB-411D-B083-E5277B809C5D}" type="parTrans" cxnId="{6185521A-4C36-4DA8-A9C7-19E98D194F13}">
      <dgm:prSet/>
      <dgm:spPr/>
      <dgm:t>
        <a:bodyPr/>
        <a:lstStyle/>
        <a:p>
          <a:endParaRPr lang="en-US"/>
        </a:p>
      </dgm:t>
    </dgm:pt>
    <dgm:pt modelId="{521D394D-C0EB-43F8-8D5A-2536C9AFC71E}" type="sibTrans" cxnId="{6185521A-4C36-4DA8-A9C7-19E98D194F13}">
      <dgm:prSet/>
      <dgm:spPr/>
      <dgm:t>
        <a:bodyPr/>
        <a:lstStyle/>
        <a:p>
          <a:endParaRPr lang="en-US"/>
        </a:p>
      </dgm:t>
    </dgm:pt>
    <dgm:pt modelId="{26E7E062-3E2D-49A1-B3ED-303D8FAD3F68}" type="pres">
      <dgm:prSet presAssocID="{40900BEB-45E9-434C-90ED-768DDE2EB240}" presName="Name0" presStyleCnt="0">
        <dgm:presLayoutVars>
          <dgm:dir/>
          <dgm:resizeHandles val="exact"/>
        </dgm:presLayoutVars>
      </dgm:prSet>
      <dgm:spPr/>
    </dgm:pt>
    <dgm:pt modelId="{199DC8C8-2C96-4B10-83F9-0966B44C38DC}" type="pres">
      <dgm:prSet presAssocID="{77170830-B5C6-4627-A5BA-27B2C71B5928}" presName="Name5" presStyleLbl="vennNode1" presStyleIdx="0" presStyleCnt="4">
        <dgm:presLayoutVars>
          <dgm:bulletEnabled val="1"/>
        </dgm:presLayoutVars>
      </dgm:prSet>
      <dgm:spPr/>
    </dgm:pt>
    <dgm:pt modelId="{74E3AC21-3A0E-4CEF-B0DF-CD8E3340F237}" type="pres">
      <dgm:prSet presAssocID="{988913AE-8BD2-4007-94C3-DA71372A25C9}" presName="space" presStyleCnt="0"/>
      <dgm:spPr/>
    </dgm:pt>
    <dgm:pt modelId="{F885DDF3-F391-4C0C-A314-94FD858B22A6}" type="pres">
      <dgm:prSet presAssocID="{10CE1251-5C62-4E40-98FE-9D6A7059A9C9}" presName="Name5" presStyleLbl="vennNode1" presStyleIdx="1" presStyleCnt="4">
        <dgm:presLayoutVars>
          <dgm:bulletEnabled val="1"/>
        </dgm:presLayoutVars>
      </dgm:prSet>
      <dgm:spPr/>
    </dgm:pt>
    <dgm:pt modelId="{4950D433-BBE3-42FC-9739-0E46618131B0}" type="pres">
      <dgm:prSet presAssocID="{B7268DCD-2EC5-4012-9CFE-FACDF114F6D0}" presName="space" presStyleCnt="0"/>
      <dgm:spPr/>
    </dgm:pt>
    <dgm:pt modelId="{3C2CF72E-A3F2-4583-A32A-696AEA0F0C62}" type="pres">
      <dgm:prSet presAssocID="{71F1F177-4433-4C15-83A9-22CCA307003E}" presName="Name5" presStyleLbl="vennNode1" presStyleIdx="2" presStyleCnt="4">
        <dgm:presLayoutVars>
          <dgm:bulletEnabled val="1"/>
        </dgm:presLayoutVars>
      </dgm:prSet>
      <dgm:spPr/>
    </dgm:pt>
    <dgm:pt modelId="{CE214DDD-6191-4C42-9D50-647EB58F3C1A}" type="pres">
      <dgm:prSet presAssocID="{148A642A-62B1-470C-AD1C-98A3FF481847}" presName="space" presStyleCnt="0"/>
      <dgm:spPr/>
    </dgm:pt>
    <dgm:pt modelId="{A8A803D8-B3E3-41E6-A252-5D06AB176AFB}" type="pres">
      <dgm:prSet presAssocID="{F259C25B-7E01-463C-A984-2E1005FCE3FB}" presName="Name5" presStyleLbl="vennNode1" presStyleIdx="3" presStyleCnt="4">
        <dgm:presLayoutVars>
          <dgm:bulletEnabled val="1"/>
        </dgm:presLayoutVars>
      </dgm:prSet>
      <dgm:spPr/>
    </dgm:pt>
  </dgm:ptLst>
  <dgm:cxnLst>
    <dgm:cxn modelId="{6185521A-4C36-4DA8-A9C7-19E98D194F13}" srcId="{40900BEB-45E9-434C-90ED-768DDE2EB240}" destId="{F259C25B-7E01-463C-A984-2E1005FCE3FB}" srcOrd="3" destOrd="0" parTransId="{79C97EE6-D6FB-411D-B083-E5277B809C5D}" sibTransId="{521D394D-C0EB-43F8-8D5A-2536C9AFC71E}"/>
    <dgm:cxn modelId="{89F89F2A-F485-4AFA-8B30-F911B6E3E06C}" type="presOf" srcId="{71F1F177-4433-4C15-83A9-22CCA307003E}" destId="{3C2CF72E-A3F2-4583-A32A-696AEA0F0C62}" srcOrd="0" destOrd="0" presId="urn:microsoft.com/office/officeart/2005/8/layout/venn3"/>
    <dgm:cxn modelId="{6D621486-BD00-4303-9FC8-1E6B0B03545A}" type="presOf" srcId="{F259C25B-7E01-463C-A984-2E1005FCE3FB}" destId="{A8A803D8-B3E3-41E6-A252-5D06AB176AFB}" srcOrd="0" destOrd="0" presId="urn:microsoft.com/office/officeart/2005/8/layout/venn3"/>
    <dgm:cxn modelId="{BAF1188C-17B4-402E-90AC-2755671CAC60}" type="presOf" srcId="{40900BEB-45E9-434C-90ED-768DDE2EB240}" destId="{26E7E062-3E2D-49A1-B3ED-303D8FAD3F68}" srcOrd="0" destOrd="0" presId="urn:microsoft.com/office/officeart/2005/8/layout/venn3"/>
    <dgm:cxn modelId="{DB390DC0-CD49-431D-9BDE-472A5DF27CEF}" srcId="{40900BEB-45E9-434C-90ED-768DDE2EB240}" destId="{10CE1251-5C62-4E40-98FE-9D6A7059A9C9}" srcOrd="1" destOrd="0" parTransId="{5DE105B0-A21E-4A0D-AE11-57C47A0175DB}" sibTransId="{B7268DCD-2EC5-4012-9CFE-FACDF114F6D0}"/>
    <dgm:cxn modelId="{C540BFC7-376E-4899-96AA-4E84A1259269}" srcId="{40900BEB-45E9-434C-90ED-768DDE2EB240}" destId="{71F1F177-4433-4C15-83A9-22CCA307003E}" srcOrd="2" destOrd="0" parTransId="{0CDC026E-86DA-4281-A0BC-AD629F571CAF}" sibTransId="{148A642A-62B1-470C-AD1C-98A3FF481847}"/>
    <dgm:cxn modelId="{401CDADD-6A7D-491E-986B-116EF2F938A9}" srcId="{40900BEB-45E9-434C-90ED-768DDE2EB240}" destId="{77170830-B5C6-4627-A5BA-27B2C71B5928}" srcOrd="0" destOrd="0" parTransId="{FE8B5DC3-5DE1-4FC5-8F9F-310D56B620E1}" sibTransId="{988913AE-8BD2-4007-94C3-DA71372A25C9}"/>
    <dgm:cxn modelId="{8867B6E4-4BC4-48AA-8875-000022A51C27}" type="presOf" srcId="{10CE1251-5C62-4E40-98FE-9D6A7059A9C9}" destId="{F885DDF3-F391-4C0C-A314-94FD858B22A6}" srcOrd="0" destOrd="0" presId="urn:microsoft.com/office/officeart/2005/8/layout/venn3"/>
    <dgm:cxn modelId="{2428E2FA-F171-46C1-9FA5-90F5911D41F2}" type="presOf" srcId="{77170830-B5C6-4627-A5BA-27B2C71B5928}" destId="{199DC8C8-2C96-4B10-83F9-0966B44C38DC}" srcOrd="0" destOrd="0" presId="urn:microsoft.com/office/officeart/2005/8/layout/venn3"/>
    <dgm:cxn modelId="{189EF196-03C1-47A7-AFC6-17BAB6B3E0F7}" type="presParOf" srcId="{26E7E062-3E2D-49A1-B3ED-303D8FAD3F68}" destId="{199DC8C8-2C96-4B10-83F9-0966B44C38DC}" srcOrd="0" destOrd="0" presId="urn:microsoft.com/office/officeart/2005/8/layout/venn3"/>
    <dgm:cxn modelId="{15986AB0-890B-40C1-A766-83134895B47A}" type="presParOf" srcId="{26E7E062-3E2D-49A1-B3ED-303D8FAD3F68}" destId="{74E3AC21-3A0E-4CEF-B0DF-CD8E3340F237}" srcOrd="1" destOrd="0" presId="urn:microsoft.com/office/officeart/2005/8/layout/venn3"/>
    <dgm:cxn modelId="{F216004F-A0B7-4A55-8724-0E0E84E097FE}" type="presParOf" srcId="{26E7E062-3E2D-49A1-B3ED-303D8FAD3F68}" destId="{F885DDF3-F391-4C0C-A314-94FD858B22A6}" srcOrd="2" destOrd="0" presId="urn:microsoft.com/office/officeart/2005/8/layout/venn3"/>
    <dgm:cxn modelId="{CF09352C-378B-41AE-AF12-E63AB0A95A4A}" type="presParOf" srcId="{26E7E062-3E2D-49A1-B3ED-303D8FAD3F68}" destId="{4950D433-BBE3-42FC-9739-0E46618131B0}" srcOrd="3" destOrd="0" presId="urn:microsoft.com/office/officeart/2005/8/layout/venn3"/>
    <dgm:cxn modelId="{06A51AC3-934C-4C9A-8064-E337E77C26AD}" type="presParOf" srcId="{26E7E062-3E2D-49A1-B3ED-303D8FAD3F68}" destId="{3C2CF72E-A3F2-4583-A32A-696AEA0F0C62}" srcOrd="4" destOrd="0" presId="urn:microsoft.com/office/officeart/2005/8/layout/venn3"/>
    <dgm:cxn modelId="{D148C31E-08BC-430D-A0A1-9A1FBD7A2259}" type="presParOf" srcId="{26E7E062-3E2D-49A1-B3ED-303D8FAD3F68}" destId="{CE214DDD-6191-4C42-9D50-647EB58F3C1A}" srcOrd="5" destOrd="0" presId="urn:microsoft.com/office/officeart/2005/8/layout/venn3"/>
    <dgm:cxn modelId="{27C50E0C-1BF2-4014-B2B1-BFB126EDFB67}" type="presParOf" srcId="{26E7E062-3E2D-49A1-B3ED-303D8FAD3F68}" destId="{A8A803D8-B3E3-41E6-A252-5D06AB176AFB}" srcOrd="6" destOrd="0" presId="urn:microsoft.com/office/officeart/2005/8/layout/venn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4DAFDB0-6EC5-CD4B-A26E-929E1D8F76FD}" type="doc">
      <dgm:prSet loTypeId="urn:microsoft.com/office/officeart/2005/8/layout/venn1" loCatId="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DA316071-A56A-244E-8C01-DE76B55950C5}">
      <dgm:prSet phldrT="[Text]"/>
      <dgm:spPr/>
      <dgm:t>
        <a:bodyPr/>
        <a:lstStyle/>
        <a:p>
          <a:r>
            <a:rPr lang="en-US" dirty="0"/>
            <a:t>Know Self &amp; Family</a:t>
          </a:r>
        </a:p>
      </dgm:t>
    </dgm:pt>
    <dgm:pt modelId="{3065CBBA-4663-5642-A73F-5327CCB48D3E}" type="parTrans" cxnId="{D9D0B8FB-5F0A-8B43-9F01-5561F49689ED}">
      <dgm:prSet/>
      <dgm:spPr/>
      <dgm:t>
        <a:bodyPr/>
        <a:lstStyle/>
        <a:p>
          <a:endParaRPr lang="en-US"/>
        </a:p>
      </dgm:t>
    </dgm:pt>
    <dgm:pt modelId="{CF7937B7-3D6A-764D-B6D0-093EB1CF9CA1}" type="sibTrans" cxnId="{D9D0B8FB-5F0A-8B43-9F01-5561F49689ED}">
      <dgm:prSet/>
      <dgm:spPr/>
      <dgm:t>
        <a:bodyPr/>
        <a:lstStyle/>
        <a:p>
          <a:endParaRPr lang="en-US"/>
        </a:p>
      </dgm:t>
    </dgm:pt>
    <dgm:pt modelId="{CABDFDA5-929B-DC41-BE14-224D2EC868BF}">
      <dgm:prSet phldrT="[Text]" custT="1"/>
      <dgm:spPr/>
      <dgm:t>
        <a:bodyPr/>
        <a:lstStyle/>
        <a:p>
          <a:r>
            <a:rPr lang="en-US" sz="2000" dirty="0"/>
            <a:t>Network of Support</a:t>
          </a:r>
        </a:p>
      </dgm:t>
    </dgm:pt>
    <dgm:pt modelId="{EC323A8F-9B97-9348-B5EE-AB3AB1C3826D}" type="parTrans" cxnId="{A1080787-4DAF-F44B-BD24-CBBDA57C753B}">
      <dgm:prSet/>
      <dgm:spPr/>
      <dgm:t>
        <a:bodyPr/>
        <a:lstStyle/>
        <a:p>
          <a:endParaRPr lang="en-US"/>
        </a:p>
      </dgm:t>
    </dgm:pt>
    <dgm:pt modelId="{C0B05C5F-048D-7347-A3C2-BB445BA3EE92}" type="sibTrans" cxnId="{A1080787-4DAF-F44B-BD24-CBBDA57C753B}">
      <dgm:prSet/>
      <dgm:spPr/>
      <dgm:t>
        <a:bodyPr/>
        <a:lstStyle/>
        <a:p>
          <a:endParaRPr lang="en-US"/>
        </a:p>
      </dgm:t>
    </dgm:pt>
    <dgm:pt modelId="{945D06A9-F041-7846-893A-2CEC22222295}">
      <dgm:prSet phldrT="[Text]"/>
      <dgm:spPr/>
      <dgm:t>
        <a:bodyPr/>
        <a:lstStyle/>
        <a:p>
          <a:r>
            <a:rPr lang="en-US" dirty="0"/>
            <a:t>Learn to be Flexible</a:t>
          </a:r>
        </a:p>
      </dgm:t>
    </dgm:pt>
    <dgm:pt modelId="{07E7C463-FE31-9240-9650-A3A0A1343234}" type="parTrans" cxnId="{9F086454-62DE-2648-9DA4-86377E160E08}">
      <dgm:prSet/>
      <dgm:spPr/>
      <dgm:t>
        <a:bodyPr/>
        <a:lstStyle/>
        <a:p>
          <a:endParaRPr lang="en-US"/>
        </a:p>
      </dgm:t>
    </dgm:pt>
    <dgm:pt modelId="{DB967B29-DB77-4144-8626-114DA5F6A543}" type="sibTrans" cxnId="{9F086454-62DE-2648-9DA4-86377E160E08}">
      <dgm:prSet/>
      <dgm:spPr/>
      <dgm:t>
        <a:bodyPr/>
        <a:lstStyle/>
        <a:p>
          <a:endParaRPr lang="en-US"/>
        </a:p>
      </dgm:t>
    </dgm:pt>
    <dgm:pt modelId="{138743C0-DC6E-744D-AB8B-2D7ADAFF62C2}">
      <dgm:prSet custT="1"/>
      <dgm:spPr/>
      <dgm:t>
        <a:bodyPr/>
        <a:lstStyle/>
        <a:p>
          <a:r>
            <a:rPr lang="en-US" sz="2000" dirty="0"/>
            <a:t>Smile &amp; De-stress</a:t>
          </a:r>
        </a:p>
      </dgm:t>
    </dgm:pt>
    <dgm:pt modelId="{8776C471-902B-5844-829D-FF50D4112A78}" type="parTrans" cxnId="{F3A5CB28-9511-844D-95EE-41A923A366AE}">
      <dgm:prSet/>
      <dgm:spPr/>
      <dgm:t>
        <a:bodyPr/>
        <a:lstStyle/>
        <a:p>
          <a:endParaRPr lang="en-US"/>
        </a:p>
      </dgm:t>
    </dgm:pt>
    <dgm:pt modelId="{7C2B91AF-1A6A-1C4D-ACA2-2840B35E24E5}" type="sibTrans" cxnId="{F3A5CB28-9511-844D-95EE-41A923A366AE}">
      <dgm:prSet/>
      <dgm:spPr/>
      <dgm:t>
        <a:bodyPr/>
        <a:lstStyle/>
        <a:p>
          <a:endParaRPr lang="en-US"/>
        </a:p>
      </dgm:t>
    </dgm:pt>
    <dgm:pt modelId="{184EFA51-EA1E-F748-885A-C2C73674EF28}" type="pres">
      <dgm:prSet presAssocID="{74DAFDB0-6EC5-CD4B-A26E-929E1D8F76FD}" presName="compositeShape" presStyleCnt="0">
        <dgm:presLayoutVars>
          <dgm:chMax val="7"/>
          <dgm:dir/>
          <dgm:resizeHandles val="exact"/>
        </dgm:presLayoutVars>
      </dgm:prSet>
      <dgm:spPr/>
    </dgm:pt>
    <dgm:pt modelId="{8AE59F0A-7042-0041-A0FC-E463F2FB2162}" type="pres">
      <dgm:prSet presAssocID="{DA316071-A56A-244E-8C01-DE76B55950C5}" presName="circ1" presStyleLbl="vennNode1" presStyleIdx="0" presStyleCnt="4"/>
      <dgm:spPr/>
    </dgm:pt>
    <dgm:pt modelId="{45FF7891-DD01-AB49-AD8C-83522DC9C633}" type="pres">
      <dgm:prSet presAssocID="{DA316071-A56A-244E-8C01-DE76B55950C5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</dgm:pt>
    <dgm:pt modelId="{9A3DEBC5-B264-5B45-8353-E8B8F2331EAA}" type="pres">
      <dgm:prSet presAssocID="{CABDFDA5-929B-DC41-BE14-224D2EC868BF}" presName="circ2" presStyleLbl="vennNode1" presStyleIdx="1" presStyleCnt="4" custScaleX="119879"/>
      <dgm:spPr/>
    </dgm:pt>
    <dgm:pt modelId="{FA8EA27E-3D32-A44D-9DE6-89B2AB9A0B71}" type="pres">
      <dgm:prSet presAssocID="{CABDFDA5-929B-DC41-BE14-224D2EC868BF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</dgm:pt>
    <dgm:pt modelId="{0A3B7497-B9BA-B04D-8947-08D656CBB26E}" type="pres">
      <dgm:prSet presAssocID="{945D06A9-F041-7846-893A-2CEC22222295}" presName="circ3" presStyleLbl="vennNode1" presStyleIdx="2" presStyleCnt="4"/>
      <dgm:spPr/>
    </dgm:pt>
    <dgm:pt modelId="{F9DEE603-C55D-614F-872E-8BD51A12F98E}" type="pres">
      <dgm:prSet presAssocID="{945D06A9-F041-7846-893A-2CEC22222295}" presName="circ3Tx" presStyleLbl="revTx" presStyleIdx="0" presStyleCnt="0">
        <dgm:presLayoutVars>
          <dgm:chMax val="0"/>
          <dgm:chPref val="0"/>
          <dgm:bulletEnabled val="1"/>
        </dgm:presLayoutVars>
      </dgm:prSet>
      <dgm:spPr/>
    </dgm:pt>
    <dgm:pt modelId="{7FAA10AD-0DED-AB4B-BB38-B7963A258D27}" type="pres">
      <dgm:prSet presAssocID="{138743C0-DC6E-744D-AB8B-2D7ADAFF62C2}" presName="circ4" presStyleLbl="vennNode1" presStyleIdx="3" presStyleCnt="4" custScaleX="117243" custLinFactNeighborX="-13732" custLinFactNeighborY="1498"/>
      <dgm:spPr/>
    </dgm:pt>
    <dgm:pt modelId="{42B3EFD6-ECE2-4F44-B4F5-FB5396661120}" type="pres">
      <dgm:prSet presAssocID="{138743C0-DC6E-744D-AB8B-2D7ADAFF62C2}" presName="circ4Tx" presStyleLbl="revTx" presStyleIdx="0" presStyleCnt="0">
        <dgm:presLayoutVars>
          <dgm:chMax val="0"/>
          <dgm:chPref val="0"/>
          <dgm:bulletEnabled val="1"/>
        </dgm:presLayoutVars>
      </dgm:prSet>
      <dgm:spPr/>
    </dgm:pt>
  </dgm:ptLst>
  <dgm:cxnLst>
    <dgm:cxn modelId="{F3A5CB28-9511-844D-95EE-41A923A366AE}" srcId="{74DAFDB0-6EC5-CD4B-A26E-929E1D8F76FD}" destId="{138743C0-DC6E-744D-AB8B-2D7ADAFF62C2}" srcOrd="3" destOrd="0" parTransId="{8776C471-902B-5844-829D-FF50D4112A78}" sibTransId="{7C2B91AF-1A6A-1C4D-ACA2-2840B35E24E5}"/>
    <dgm:cxn modelId="{52CB9738-423D-C144-AE0D-C8E127B64FBC}" type="presOf" srcId="{CABDFDA5-929B-DC41-BE14-224D2EC868BF}" destId="{9A3DEBC5-B264-5B45-8353-E8B8F2331EAA}" srcOrd="0" destOrd="0" presId="urn:microsoft.com/office/officeart/2005/8/layout/venn1"/>
    <dgm:cxn modelId="{5933B638-B0DC-C04F-9C2D-D5C8DD72206C}" type="presOf" srcId="{CABDFDA5-929B-DC41-BE14-224D2EC868BF}" destId="{FA8EA27E-3D32-A44D-9DE6-89B2AB9A0B71}" srcOrd="1" destOrd="0" presId="urn:microsoft.com/office/officeart/2005/8/layout/venn1"/>
    <dgm:cxn modelId="{9F086454-62DE-2648-9DA4-86377E160E08}" srcId="{74DAFDB0-6EC5-CD4B-A26E-929E1D8F76FD}" destId="{945D06A9-F041-7846-893A-2CEC22222295}" srcOrd="2" destOrd="0" parTransId="{07E7C463-FE31-9240-9650-A3A0A1343234}" sibTransId="{DB967B29-DB77-4144-8626-114DA5F6A543}"/>
    <dgm:cxn modelId="{C264F474-2AB9-274B-BEF4-C295DF2C14C8}" type="presOf" srcId="{138743C0-DC6E-744D-AB8B-2D7ADAFF62C2}" destId="{7FAA10AD-0DED-AB4B-BB38-B7963A258D27}" srcOrd="0" destOrd="0" presId="urn:microsoft.com/office/officeart/2005/8/layout/venn1"/>
    <dgm:cxn modelId="{AFD53086-C8D7-EF45-B987-313113770801}" type="presOf" srcId="{74DAFDB0-6EC5-CD4B-A26E-929E1D8F76FD}" destId="{184EFA51-EA1E-F748-885A-C2C73674EF28}" srcOrd="0" destOrd="0" presId="urn:microsoft.com/office/officeart/2005/8/layout/venn1"/>
    <dgm:cxn modelId="{A1080787-4DAF-F44B-BD24-CBBDA57C753B}" srcId="{74DAFDB0-6EC5-CD4B-A26E-929E1D8F76FD}" destId="{CABDFDA5-929B-DC41-BE14-224D2EC868BF}" srcOrd="1" destOrd="0" parTransId="{EC323A8F-9B97-9348-B5EE-AB3AB1C3826D}" sibTransId="{C0B05C5F-048D-7347-A3C2-BB445BA3EE92}"/>
    <dgm:cxn modelId="{44027A95-0099-4F46-8D9A-1B30DC09A54F}" type="presOf" srcId="{138743C0-DC6E-744D-AB8B-2D7ADAFF62C2}" destId="{42B3EFD6-ECE2-4F44-B4F5-FB5396661120}" srcOrd="1" destOrd="0" presId="urn:microsoft.com/office/officeart/2005/8/layout/venn1"/>
    <dgm:cxn modelId="{33A6A5D1-7154-004A-982E-E1DBB7D4A688}" type="presOf" srcId="{945D06A9-F041-7846-893A-2CEC22222295}" destId="{0A3B7497-B9BA-B04D-8947-08D656CBB26E}" srcOrd="0" destOrd="0" presId="urn:microsoft.com/office/officeart/2005/8/layout/venn1"/>
    <dgm:cxn modelId="{B87AB1D1-9DD4-D442-B5E0-24BC618E8748}" type="presOf" srcId="{DA316071-A56A-244E-8C01-DE76B55950C5}" destId="{45FF7891-DD01-AB49-AD8C-83522DC9C633}" srcOrd="1" destOrd="0" presId="urn:microsoft.com/office/officeart/2005/8/layout/venn1"/>
    <dgm:cxn modelId="{CF2D69D5-5D17-7C4B-9D3D-C3ECDF00DB5A}" type="presOf" srcId="{DA316071-A56A-244E-8C01-DE76B55950C5}" destId="{8AE59F0A-7042-0041-A0FC-E463F2FB2162}" srcOrd="0" destOrd="0" presId="urn:microsoft.com/office/officeart/2005/8/layout/venn1"/>
    <dgm:cxn modelId="{8E95CFE6-1D12-6242-8D2E-D204E56988ED}" type="presOf" srcId="{945D06A9-F041-7846-893A-2CEC22222295}" destId="{F9DEE603-C55D-614F-872E-8BD51A12F98E}" srcOrd="1" destOrd="0" presId="urn:microsoft.com/office/officeart/2005/8/layout/venn1"/>
    <dgm:cxn modelId="{D9D0B8FB-5F0A-8B43-9F01-5561F49689ED}" srcId="{74DAFDB0-6EC5-CD4B-A26E-929E1D8F76FD}" destId="{DA316071-A56A-244E-8C01-DE76B55950C5}" srcOrd="0" destOrd="0" parTransId="{3065CBBA-4663-5642-A73F-5327CCB48D3E}" sibTransId="{CF7937B7-3D6A-764D-B6D0-093EB1CF9CA1}"/>
    <dgm:cxn modelId="{C6357187-F06C-4D45-94AF-1D4A499249F1}" type="presParOf" srcId="{184EFA51-EA1E-F748-885A-C2C73674EF28}" destId="{8AE59F0A-7042-0041-A0FC-E463F2FB2162}" srcOrd="0" destOrd="0" presId="urn:microsoft.com/office/officeart/2005/8/layout/venn1"/>
    <dgm:cxn modelId="{38F4BA3D-6AA4-1549-BF4C-9C7350FFCCF4}" type="presParOf" srcId="{184EFA51-EA1E-F748-885A-C2C73674EF28}" destId="{45FF7891-DD01-AB49-AD8C-83522DC9C633}" srcOrd="1" destOrd="0" presId="urn:microsoft.com/office/officeart/2005/8/layout/venn1"/>
    <dgm:cxn modelId="{DD1E9B0F-6ADA-1D45-86EB-026E7D3186C0}" type="presParOf" srcId="{184EFA51-EA1E-F748-885A-C2C73674EF28}" destId="{9A3DEBC5-B264-5B45-8353-E8B8F2331EAA}" srcOrd="2" destOrd="0" presId="urn:microsoft.com/office/officeart/2005/8/layout/venn1"/>
    <dgm:cxn modelId="{49FB609B-6EF4-5C4D-BCD7-3648A79CFC46}" type="presParOf" srcId="{184EFA51-EA1E-F748-885A-C2C73674EF28}" destId="{FA8EA27E-3D32-A44D-9DE6-89B2AB9A0B71}" srcOrd="3" destOrd="0" presId="urn:microsoft.com/office/officeart/2005/8/layout/venn1"/>
    <dgm:cxn modelId="{966CDB82-CD31-154B-B2C2-6CC5D45A8915}" type="presParOf" srcId="{184EFA51-EA1E-F748-885A-C2C73674EF28}" destId="{0A3B7497-B9BA-B04D-8947-08D656CBB26E}" srcOrd="4" destOrd="0" presId="urn:microsoft.com/office/officeart/2005/8/layout/venn1"/>
    <dgm:cxn modelId="{1F2D48F5-E7E3-D64E-A5F5-DD1BBF43E077}" type="presParOf" srcId="{184EFA51-EA1E-F748-885A-C2C73674EF28}" destId="{F9DEE603-C55D-614F-872E-8BD51A12F98E}" srcOrd="5" destOrd="0" presId="urn:microsoft.com/office/officeart/2005/8/layout/venn1"/>
    <dgm:cxn modelId="{B98D3623-150C-AA4D-BDB5-C9F69B29D276}" type="presParOf" srcId="{184EFA51-EA1E-F748-885A-C2C73674EF28}" destId="{7FAA10AD-0DED-AB4B-BB38-B7963A258D27}" srcOrd="6" destOrd="0" presId="urn:microsoft.com/office/officeart/2005/8/layout/venn1"/>
    <dgm:cxn modelId="{B70EE3C6-C67F-F942-9196-2630BB031B2B}" type="presParOf" srcId="{184EFA51-EA1E-F748-885A-C2C73674EF28}" destId="{42B3EFD6-ECE2-4F44-B4F5-FB5396661120}" srcOrd="7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99DC8C8-2C96-4B10-83F9-0966B44C38DC}">
      <dsp:nvSpPr>
        <dsp:cNvPr id="0" name=""/>
        <dsp:cNvSpPr/>
      </dsp:nvSpPr>
      <dsp:spPr>
        <a:xfrm>
          <a:off x="2896" y="1256343"/>
          <a:ext cx="2905979" cy="2905979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59926" tIns="40640" rIns="159926" bIns="4064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 dirty="0"/>
            <a:t>Plan</a:t>
          </a:r>
        </a:p>
      </dsp:txBody>
      <dsp:txXfrm>
        <a:off x="428467" y="1681914"/>
        <a:ext cx="2054837" cy="2054837"/>
      </dsp:txXfrm>
    </dsp:sp>
    <dsp:sp modelId="{F885DDF3-F391-4C0C-A314-94FD858B22A6}">
      <dsp:nvSpPr>
        <dsp:cNvPr id="0" name=""/>
        <dsp:cNvSpPr/>
      </dsp:nvSpPr>
      <dsp:spPr>
        <a:xfrm>
          <a:off x="2327679" y="1256343"/>
          <a:ext cx="2905979" cy="2905979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59926" tIns="40640" rIns="159926" bIns="4064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 dirty="0"/>
            <a:t>Motivation</a:t>
          </a:r>
        </a:p>
      </dsp:txBody>
      <dsp:txXfrm>
        <a:off x="2753250" y="1681914"/>
        <a:ext cx="2054837" cy="2054837"/>
      </dsp:txXfrm>
    </dsp:sp>
    <dsp:sp modelId="{3C2CF72E-A3F2-4583-A32A-696AEA0F0C62}">
      <dsp:nvSpPr>
        <dsp:cNvPr id="0" name=""/>
        <dsp:cNvSpPr/>
      </dsp:nvSpPr>
      <dsp:spPr>
        <a:xfrm>
          <a:off x="4652463" y="1256343"/>
          <a:ext cx="2905979" cy="2905979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59926" tIns="40640" rIns="159926" bIns="4064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 dirty="0"/>
            <a:t>Strength</a:t>
          </a:r>
        </a:p>
      </dsp:txBody>
      <dsp:txXfrm>
        <a:off x="5078034" y="1681914"/>
        <a:ext cx="2054837" cy="2054837"/>
      </dsp:txXfrm>
    </dsp:sp>
    <dsp:sp modelId="{A8A803D8-B3E3-41E6-A252-5D06AB176AFB}">
      <dsp:nvSpPr>
        <dsp:cNvPr id="0" name=""/>
        <dsp:cNvSpPr/>
      </dsp:nvSpPr>
      <dsp:spPr>
        <a:xfrm>
          <a:off x="6977246" y="1256343"/>
          <a:ext cx="2905979" cy="2905979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59926" tIns="40640" rIns="159926" bIns="4064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 dirty="0"/>
            <a:t>Endurance</a:t>
          </a:r>
        </a:p>
      </dsp:txBody>
      <dsp:txXfrm>
        <a:off x="7402817" y="1681914"/>
        <a:ext cx="2054837" cy="205483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AE59F0A-7042-0041-A0FC-E463F2FB2162}">
      <dsp:nvSpPr>
        <dsp:cNvPr id="0" name=""/>
        <dsp:cNvSpPr/>
      </dsp:nvSpPr>
      <dsp:spPr>
        <a:xfrm>
          <a:off x="3016025" y="39782"/>
          <a:ext cx="2068683" cy="2068683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/>
            <a:t>Know Self &amp; Family</a:t>
          </a:r>
        </a:p>
      </dsp:txBody>
      <dsp:txXfrm>
        <a:off x="3254719" y="318259"/>
        <a:ext cx="1591295" cy="656409"/>
      </dsp:txXfrm>
    </dsp:sp>
    <dsp:sp modelId="{9A3DEBC5-B264-5B45-8353-E8B8F2331EAA}">
      <dsp:nvSpPr>
        <dsp:cNvPr id="0" name=""/>
        <dsp:cNvSpPr/>
      </dsp:nvSpPr>
      <dsp:spPr>
        <a:xfrm>
          <a:off x="3725403" y="954777"/>
          <a:ext cx="2479917" cy="2068683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Network of Support</a:t>
          </a:r>
        </a:p>
      </dsp:txBody>
      <dsp:txXfrm>
        <a:off x="5060743" y="1193471"/>
        <a:ext cx="953814" cy="1591295"/>
      </dsp:txXfrm>
    </dsp:sp>
    <dsp:sp modelId="{0A3B7497-B9BA-B04D-8947-08D656CBB26E}">
      <dsp:nvSpPr>
        <dsp:cNvPr id="0" name=""/>
        <dsp:cNvSpPr/>
      </dsp:nvSpPr>
      <dsp:spPr>
        <a:xfrm>
          <a:off x="3016025" y="1869771"/>
          <a:ext cx="2068683" cy="2068683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/>
            <a:t>Learn to be Flexible</a:t>
          </a:r>
        </a:p>
      </dsp:txBody>
      <dsp:txXfrm>
        <a:off x="3254719" y="3003569"/>
        <a:ext cx="1591295" cy="656409"/>
      </dsp:txXfrm>
    </dsp:sp>
    <dsp:sp modelId="{7FAA10AD-0DED-AB4B-BB38-B7963A258D27}">
      <dsp:nvSpPr>
        <dsp:cNvPr id="0" name=""/>
        <dsp:cNvSpPr/>
      </dsp:nvSpPr>
      <dsp:spPr>
        <a:xfrm>
          <a:off x="1638607" y="985766"/>
          <a:ext cx="2425386" cy="2068683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Smile &amp; De-stress</a:t>
          </a:r>
        </a:p>
      </dsp:txBody>
      <dsp:txXfrm>
        <a:off x="1825175" y="1224460"/>
        <a:ext cx="932841" cy="159129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enn3">
  <dgm:title val=""/>
  <dgm:desc val=""/>
  <dgm:catLst>
    <dgm:cat type="relationship" pri="2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>
          <dgm:param type="fallback" val="2D"/>
        </dgm:alg>
      </dgm:if>
      <dgm:else name="Name3">
        <dgm:alg type="lin">
          <dgm:param type="fallback" val="2D"/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refType="w" refFor="ch" refPtType="node"/>
      <dgm:constr type="w" for="ch" forName="space" refType="w" refFor="ch" refPtType="node" fact="-0.2"/>
      <dgm:constr type="primFontSz" for="ch" ptType="node" op="equ" val="65"/>
    </dgm:constrLst>
    <dgm:ruleLst/>
    <dgm:forEach name="Name4" axis="ch" ptType="node">
      <dgm:layoutNode name="Name5" styleLbl="vennNode1">
        <dgm:varLst>
          <dgm:bulletEnabled val="1"/>
        </dgm:varLst>
        <dgm:alg type="tx">
          <dgm:param type="txAnchorVertCh" val="mid"/>
          <dgm:param type="txAnchorHorzCh" val="ctr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tMarg" refType="primFontSz" fact="0.1"/>
          <dgm:constr type="bMarg" refType="primFontSz" fact="0.1"/>
          <dgm:constr type="lMarg" refType="w" fact="0.156"/>
          <dgm:constr type="rMarg" refType="w" fact="0.156"/>
        </dgm:constrLst>
        <dgm:ruleLst>
          <dgm:rule type="primFontSz" val="5" fact="NaN" max="NaN"/>
        </dgm:ruleLst>
      </dgm:layoutNode>
      <dgm:forEach name="Name6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0" y="0"/>
            <a:ext cx="12188825" cy="6872226"/>
            <a:chOff x="0" y="0"/>
            <a:chExt cx="12188825" cy="6872226"/>
          </a:xfrm>
        </p:grpSpPr>
        <p:pic>
          <p:nvPicPr>
            <p:cNvPr id="9" name="Picture 8" descr="HD-PanelTitle-V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" r="47673"/>
            <a:stretch/>
          </p:blipFill>
          <p:spPr>
            <a:xfrm rot="5400000">
              <a:off x="5245268" y="530352"/>
              <a:ext cx="1673352" cy="612648"/>
            </a:xfrm>
            <a:prstGeom prst="rect">
              <a:avLst/>
            </a:prstGeom>
          </p:spPr>
        </p:pic>
        <p:pic>
          <p:nvPicPr>
            <p:cNvPr id="18" name="Picture 17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48819"/>
            <a:stretch/>
          </p:blipFill>
          <p:spPr>
            <a:xfrm rot="5400000">
              <a:off x="5263556" y="5747514"/>
              <a:ext cx="1636776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5/7/21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5/7/21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5/7/21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5/7/21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5/7/21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6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5/7/21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5/7/21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5/7/21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5/7/21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dirty="0"/>
              <a:t>5/7/21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5/7/21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dirty="0"/>
              <a:t>5/7/21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1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1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5/7/21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5/7/21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5/7/21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5/7/21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5/7/21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88825" cy="6856215"/>
            <a:chOff x="0" y="0"/>
            <a:chExt cx="12188825" cy="6856215"/>
          </a:xfrm>
        </p:grpSpPr>
        <p:pic>
          <p:nvPicPr>
            <p:cNvPr id="8" name="Picture 7" descr="HD-PanelContent-V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093"/>
            <a:stretch/>
          </p:blipFill>
          <p:spPr>
            <a:xfrm rot="5400000">
              <a:off x="5706471" y="76265"/>
              <a:ext cx="758952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093"/>
            <a:stretch/>
          </p:blipFill>
          <p:spPr>
            <a:xfrm rot="5400000">
              <a:off x="5706470" y="6173526"/>
              <a:ext cx="758952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5/7/21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8" r:id="rId2"/>
    <p:sldLayoutId id="2147483651" r:id="rId3"/>
    <p:sldLayoutId id="2147483669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jpg"/><Relationship Id="rId5" Type="http://schemas.openxmlformats.org/officeDocument/2006/relationships/image" Target="../media/image24.jpg"/><Relationship Id="rId4" Type="http://schemas.openxmlformats.org/officeDocument/2006/relationships/image" Target="../media/image23.jp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jp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17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65BF1B-55DE-4A7D-8E93-12C2BA036C5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692398" y="1871132"/>
            <a:ext cx="6815669" cy="1467492"/>
          </a:xfrm>
        </p:spPr>
        <p:txBody>
          <a:bodyPr/>
          <a:lstStyle/>
          <a:p>
            <a:r>
              <a:rPr lang="en-US" dirty="0"/>
              <a:t>Marathon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204E012-53D4-4804-9EE0-F798908B664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467492"/>
          </a:xfrm>
        </p:spPr>
        <p:txBody>
          <a:bodyPr>
            <a:normAutofit fontScale="85000" lnSpcReduction="20000"/>
          </a:bodyPr>
          <a:lstStyle/>
          <a:p>
            <a:r>
              <a:rPr lang="en-US" sz="2400" dirty="0"/>
              <a:t>What Skills Do You Need </a:t>
            </a:r>
          </a:p>
          <a:p>
            <a:r>
              <a:rPr lang="en-US" sz="2400" dirty="0"/>
              <a:t>&amp; How To Develop Them</a:t>
            </a:r>
          </a:p>
          <a:p>
            <a:r>
              <a:rPr lang="en-US" sz="2000" dirty="0"/>
              <a:t>Patrick &amp; Patricia </a:t>
            </a:r>
            <a:r>
              <a:rPr lang="en-US" sz="2000" dirty="0" err="1"/>
              <a:t>Sheehey</a:t>
            </a:r>
            <a:endParaRPr lang="en-US" sz="2000" dirty="0"/>
          </a:p>
          <a:p>
            <a:r>
              <a:rPr lang="en-US" sz="2000" dirty="0"/>
              <a:t>May 8, 2021</a:t>
            </a:r>
          </a:p>
        </p:txBody>
      </p:sp>
    </p:spTree>
    <p:extLst>
      <p:ext uri="{BB962C8B-B14F-4D97-AF65-F5344CB8AC3E}">
        <p14:creationId xmlns:p14="http://schemas.microsoft.com/office/powerpoint/2010/main" val="270779602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874B12-CF58-4A20-9885-3A80704438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Find Opportunities to Smile &amp; De-stress</a:t>
            </a:r>
            <a:br>
              <a:rPr lang="en-US" dirty="0"/>
            </a:br>
            <a:r>
              <a:rPr lang="en-US" dirty="0"/>
              <a:t>Humor, Music, Exercise, Meditation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AFB30472-3A00-9740-A2AB-A6A82B70736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00726" y="2491117"/>
            <a:ext cx="2349109" cy="2425657"/>
          </a:xfr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4023AC1-C17F-304B-950B-F55418BC590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48873" y="3000268"/>
            <a:ext cx="3771481" cy="3219303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E7505CAE-CC3C-B748-BD10-C9C6E6D5025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49835" y="3171571"/>
            <a:ext cx="2149929" cy="30480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2CD9A3AA-25F3-5947-A55D-C0F24F335AF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91459" y="2628123"/>
            <a:ext cx="2328334" cy="1303867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169D7AF4-4DB7-3A4E-ACE5-64BC999E607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299271" y="4444442"/>
            <a:ext cx="2320521" cy="15985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824317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96x48-honolulu-marathon-course-map : Honolulu Marathon">
            <a:extLst>
              <a:ext uri="{FF2B5EF4-FFF2-40B4-BE49-F238E27FC236}">
                <a16:creationId xmlns:a16="http://schemas.microsoft.com/office/drawing/2014/main" id="{782DE0BE-458A-4483-91D9-2F8069F3E8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591" y="555970"/>
            <a:ext cx="11078817" cy="57460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4141502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9733EF82-C01A-884F-AAF8-571CD5AFEF2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431" y="608495"/>
            <a:ext cx="10941803" cy="56528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06726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BE29E3-F041-2740-8C6B-5C28A77A51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191441"/>
          </a:xfrm>
        </p:spPr>
        <p:txBody>
          <a:bodyPr>
            <a:normAutofit/>
          </a:bodyPr>
          <a:lstStyle/>
          <a:p>
            <a:pPr algn="l"/>
            <a:r>
              <a:rPr lang="en-US" dirty="0"/>
              <a:t>         1976                                  2002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8840B3B3-156D-874F-ACF2-B98F765C9E9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95402" y="2722380"/>
            <a:ext cx="4064000" cy="3048000"/>
          </a:xfr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8826E0F3-691C-EC49-83DE-BDCCCE15D56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789" t="4517" r="5704"/>
          <a:stretch/>
        </p:blipFill>
        <p:spPr>
          <a:xfrm>
            <a:off x="7629993" y="2285999"/>
            <a:ext cx="2728210" cy="38804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949020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96x48-honolulu-marathon-course-map : Honolulu Marathon">
            <a:extLst>
              <a:ext uri="{FF2B5EF4-FFF2-40B4-BE49-F238E27FC236}">
                <a16:creationId xmlns:a16="http://schemas.microsoft.com/office/drawing/2014/main" id="{782DE0BE-458A-4483-91D9-2F8069F3E8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591" y="555970"/>
            <a:ext cx="11022265" cy="57460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51D50C6E-88B0-43C8-8FEE-6BE6B3A0448C}"/>
              </a:ext>
            </a:extLst>
          </p:cNvPr>
          <p:cNvSpPr txBox="1"/>
          <p:nvPr/>
        </p:nvSpPr>
        <p:spPr>
          <a:xfrm>
            <a:off x="6095999" y="1880944"/>
            <a:ext cx="337930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>
                <a:solidFill>
                  <a:schemeClr val="bg1"/>
                </a:solidFill>
              </a:rPr>
              <a:t>26.2 Miles</a:t>
            </a:r>
          </a:p>
        </p:txBody>
      </p:sp>
    </p:spTree>
    <p:extLst>
      <p:ext uri="{BB962C8B-B14F-4D97-AF65-F5344CB8AC3E}">
        <p14:creationId xmlns:p14="http://schemas.microsoft.com/office/powerpoint/2010/main" val="165204395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C962A939-2627-4744-93FA-7E2DE04E29C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101520258"/>
              </p:ext>
            </p:extLst>
          </p:nvPr>
        </p:nvGraphicFramePr>
        <p:xfrm>
          <a:off x="1152939" y="1439333"/>
          <a:ext cx="9886122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Title 4">
            <a:extLst>
              <a:ext uri="{FF2B5EF4-FFF2-40B4-BE49-F238E27FC236}">
                <a16:creationId xmlns:a16="http://schemas.microsoft.com/office/drawing/2014/main" id="{4F0CB926-FF85-4AFC-95F8-7B68BC794B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Do You Need?</a:t>
            </a:r>
          </a:p>
        </p:txBody>
      </p:sp>
    </p:spTree>
    <p:extLst>
      <p:ext uri="{BB962C8B-B14F-4D97-AF65-F5344CB8AC3E}">
        <p14:creationId xmlns:p14="http://schemas.microsoft.com/office/powerpoint/2010/main" val="100942238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0BF8A8-F02E-461F-BFB4-E73B88C472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Do I Get What I Need?</a:t>
            </a:r>
          </a:p>
        </p:txBody>
      </p:sp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id="{13E89D02-98AB-DF40-A36C-FFEC1375160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650020417"/>
              </p:ext>
            </p:extLst>
          </p:nvPr>
        </p:nvGraphicFramePr>
        <p:xfrm>
          <a:off x="2032000" y="2107769"/>
          <a:ext cx="8128000" cy="39782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30315311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1348B2-FED9-FA44-8E20-F672138213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Do I Get What I Need?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6BE9F2DB-AFC9-F745-8264-A9528DBE295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94582" y="2436368"/>
            <a:ext cx="3601745" cy="1882202"/>
          </a:xfr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DC1EB7E-9333-DE4A-A18B-9DFA715E684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96327" y="3480531"/>
            <a:ext cx="2132663" cy="2714298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3F366F27-486D-EA41-BD2B-57D64038A78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700476" y="4308546"/>
            <a:ext cx="2860518" cy="1886283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7F0F3517-6E1E-D448-9C05-8525D75E585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28990" y="2413562"/>
            <a:ext cx="3378200" cy="2209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240127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79CD68-B840-4567-911A-7B80A36BFF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Know Yourself &amp; Your Family</a:t>
            </a:r>
          </a:p>
        </p:txBody>
      </p:sp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CF46D20E-BBE5-D444-8170-873177FFB99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597639" y="2475119"/>
            <a:ext cx="5261548" cy="3667140"/>
          </a:xfrm>
        </p:spPr>
      </p:pic>
    </p:spTree>
    <p:extLst>
      <p:ext uri="{BB962C8B-B14F-4D97-AF65-F5344CB8AC3E}">
        <p14:creationId xmlns:p14="http://schemas.microsoft.com/office/powerpoint/2010/main" val="48938247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4F8C25-C66F-4EB7-9C6E-A8320C5AAD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Network of Support</a:t>
            </a:r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10C88A53-C4FA-9B4A-8836-79E62DB3D40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00190505"/>
              </p:ext>
            </p:extLst>
          </p:nvPr>
        </p:nvGraphicFramePr>
        <p:xfrm>
          <a:off x="1295400" y="2557462"/>
          <a:ext cx="9601197" cy="331840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00399">
                  <a:extLst>
                    <a:ext uri="{9D8B030D-6E8A-4147-A177-3AD203B41FA5}">
                      <a16:colId xmlns:a16="http://schemas.microsoft.com/office/drawing/2014/main" val="4143364681"/>
                    </a:ext>
                  </a:extLst>
                </a:gridCol>
                <a:gridCol w="3200399">
                  <a:extLst>
                    <a:ext uri="{9D8B030D-6E8A-4147-A177-3AD203B41FA5}">
                      <a16:colId xmlns:a16="http://schemas.microsoft.com/office/drawing/2014/main" val="1313755077"/>
                    </a:ext>
                  </a:extLst>
                </a:gridCol>
                <a:gridCol w="3200399">
                  <a:extLst>
                    <a:ext uri="{9D8B030D-6E8A-4147-A177-3AD203B41FA5}">
                      <a16:colId xmlns:a16="http://schemas.microsoft.com/office/drawing/2014/main" val="2997831943"/>
                    </a:ext>
                  </a:extLst>
                </a:gridCol>
              </a:tblGrid>
              <a:tr h="903169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Family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Friends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Professionals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14425285"/>
                  </a:ext>
                </a:extLst>
              </a:tr>
              <a:tr h="2415237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38898073"/>
                  </a:ext>
                </a:extLst>
              </a:tr>
            </a:tbl>
          </a:graphicData>
        </a:graphic>
      </p:graphicFrame>
      <p:pic>
        <p:nvPicPr>
          <p:cNvPr id="6" name="Picture 5">
            <a:extLst>
              <a:ext uri="{FF2B5EF4-FFF2-40B4-BE49-F238E27FC236}">
                <a16:creationId xmlns:a16="http://schemas.microsoft.com/office/drawing/2014/main" id="{98412D55-2BD5-B243-B2DA-EDD658F900F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27265" y="3429000"/>
            <a:ext cx="3619605" cy="2416888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D6CD3642-7A88-F646-81CA-D0BC9E401BF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46870" y="3468349"/>
            <a:ext cx="1579623" cy="2416888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3C11108B-DBE1-AE44-9763-C03F30D6F5E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95400" y="3429000"/>
            <a:ext cx="3222517" cy="2416888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04A20CF3-15F6-E643-A706-753A9B88F08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426493" y="3468349"/>
            <a:ext cx="1507494" cy="23775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420683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78F30E-8357-4F44-8AB8-31B7295ACB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Be Flexible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45C9082F-892C-8846-A0B4-A026DB7A89F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809851" y="2443397"/>
            <a:ext cx="3792511" cy="3792511"/>
          </a:xfr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E6526424-FA41-9A4E-A8DE-12D0F895783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88253" y="2443397"/>
            <a:ext cx="2525301" cy="37925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399106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B15E28"/>
      </a:accent1>
      <a:accent2>
        <a:srgbClr val="B13228"/>
      </a:accent2>
      <a:accent3>
        <a:srgbClr val="8B7B56"/>
      </a:accent3>
      <a:accent4>
        <a:srgbClr val="E09C41"/>
      </a:accent4>
      <a:accent5>
        <a:srgbClr val="9EAE51"/>
      </a:accent5>
      <a:accent6>
        <a:srgbClr val="6E7355"/>
      </a:accent6>
      <a:hlink>
        <a:srgbClr val="D37A21"/>
      </a:hlink>
      <a:folHlink>
        <a:srgbClr val="CA8F55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039A4B3-0617-4CFC-B614-27363ECC28AC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296</TotalTime>
  <Words>90</Words>
  <Application>Microsoft Macintosh PowerPoint</Application>
  <PresentationFormat>Widescreen</PresentationFormat>
  <Paragraphs>25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5" baseType="lpstr">
      <vt:lpstr>Arial</vt:lpstr>
      <vt:lpstr>Garamond</vt:lpstr>
      <vt:lpstr>Organic</vt:lpstr>
      <vt:lpstr>Marathon</vt:lpstr>
      <vt:lpstr>         1976                                  2002</vt:lpstr>
      <vt:lpstr>PowerPoint Presentation</vt:lpstr>
      <vt:lpstr>What Do You Need?</vt:lpstr>
      <vt:lpstr>How Do I Get What I Need?</vt:lpstr>
      <vt:lpstr>How Do I Get What I Need?</vt:lpstr>
      <vt:lpstr>Know Yourself &amp; Your Family</vt:lpstr>
      <vt:lpstr>Network of Support</vt:lpstr>
      <vt:lpstr>Be Flexible</vt:lpstr>
      <vt:lpstr>Find Opportunities to Smile &amp; De-stress Humor, Music, Exercise, Meditation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Marathon</dc:title>
  <dc:creator>msheehey</dc:creator>
  <cp:lastModifiedBy>Microsoft Office User</cp:lastModifiedBy>
  <cp:revision>16</cp:revision>
  <dcterms:created xsi:type="dcterms:W3CDTF">2021-05-08T00:04:49Z</dcterms:created>
  <dcterms:modified xsi:type="dcterms:W3CDTF">2021-05-08T05:53:58Z</dcterms:modified>
</cp:coreProperties>
</file>